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6A1F23-CA5C-40F2-AFB7-00B0EA3D90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11BED3-E6FE-4CDD-A20E-BE0C20C05B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top five subclasses of GO enrichment terms. (A) Arabidopsis thaliana species. (B) Bos taurus species. BP: biological processes; MF: molecular function; CC: cellular component.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11E38A-15CD-4077-BE2E-645F1F9967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The top five subclasses of GO enrichment terms. (A) Arabidopsis thaliana species. (B) Bos taurus species. BP: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49997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The top five subclasses of GO enrichment terms. (A) Arabidopsis thaliana species. (B) Bos taurus species. BP: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2024-05-17T06:50:27Z</dcterms:modified>
</cp:coreProperties>
</file>