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EA085-798E-4C71-8A3C-9F4BC2C50D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D4D9-422F-4C35-A2FD-815D400DA9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performance comparison of the mAML proposed models against the baseline (A). The labels are connected abbreviations with an underline between the name of the database and the metric used in the original study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5188F-A4CB-472D-95DC-808C2742C6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baaa050, </a:t>
            </a:r>
            <a:r>
              <a:rPr lang="en-US" altLang="en-US" sz="1000">
                <a:solidFill>
                  <a:srgbClr val="333333"/>
                </a:solidFill>
                <a:hlinkClick r:id="rId3"/>
              </a:rPr>
              <a:t>https://doi.org/10.1093/database/baaa050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performance comparison of the mAML proposed models against the baseline (A). The labels are connected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17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performance comparison of the mAML proposed models against the baseline (A). The labels are connected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2024-05-19T13:57:17Z</dcterms:modified>
</cp:coreProperties>
</file>