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21D040-7B9A-4388-B082-86DA5C54D3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BA59AC-B4D2-4948-B83E-4DB04C763E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New ontology term search process at RGD. In this example, a search is done for ‘blood vessel’. From the ontologies returned, the user selects ‘GO: Biological Process’. From the terms returned, the user selects ‘angiogenesis’. Via convenient links the user has the option of viewing the term in the ontology browser or viewing the annotations for the term on the ontology report page. The user also has the option of following a link from the browser to the annotations or the reverse.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7D7BD-CFA8-4D82-A1F0-B01E514750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bas016, </a:t>
            </a:r>
            <a:r>
              <a:rPr lang="en-US" altLang="en-US" sz="1000">
                <a:solidFill>
                  <a:srgbClr val="333333"/>
                </a:solidFill>
                <a:hlinkClick r:id="rId3"/>
              </a:rPr>
              <a:t>https://doi.org/10.1093/database/bas016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New ontology term search process at RGD. In this example, a search is done for ‘blood vessel’.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62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New ontology term search process at RGD. In this example, a search is done for ‘blood vessel’.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2024-05-19T20:29:47Z</dcterms:modified>
</cp:coreProperties>
</file>