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98195C-C24F-4137-9C67-C5B05CA0BB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9D675-93FF-463F-BEFA-1625C4CF43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articles containing ‘probiotic/probiotics’ from 1950 to 2021 and articles of top 30 Disease/Health in 5-years groups. (A) The number of articles on probiotics has been growing rapidly during the past two decades. (B) Popular topics such as inflammation, diarrhea and cancer maintained a high rate of occurrence in the articles from 1991 to 2021.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0070C-8385-40C3-90A4-41F24BFB1C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number of articles containing ‘probiotic/probiotics’ from 1950 to 2021 and articles of top 30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7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number of articles containing ‘probiotic/probiotics’ from 1950 to 2021 and articles of top 30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2024-05-21T03:56:14Z</dcterms:modified>
</cp:coreProperties>
</file>