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CC74E0-CFDF-4816-8588-163C75481F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208F38-096E-4467-A62E-B307CB53D3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runtime in seconds (a) for Expert rules and our approaches and (b) focused only on our approaches.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D12F3E-63A5-4732-8419-A39352C471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Comparison of runtime in seconds (a) for Expert rules and our approaches and (b) focused only on our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84500" y="1371600"/>
            <a:ext cx="316238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Comparison of runtime in seconds (a) for Expert rules and our approaches and (b) focused only on our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2024-05-16T07:30:52Z</dcterms:modified>
</cp:coreProperties>
</file>