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999AD5-FD28-4261-B7A4-0FC154545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BD282-0912-4897-B57C-36CDF02E15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Clicking the ‘Results’ button at the top of the interface provides the first 10 results matching the query, to allow the query to be modified or improved.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9528B-4027-4F1F-B11A-B3B766B366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Clicking the ‘Results’ button at the top of the interface provides the first 10 results matching the query,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48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Clicking the ‘Results’ button at the top of the interface provides the first 10 results matching the query,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2024-05-07T10:55:40Z</dcterms:modified>
</cp:coreProperties>
</file>