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6A38B4-E498-4378-9D48-DE464EF2A4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40FB30-8548-4BA3-90E9-D147FA9B21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RNAiAtlas database content. The re-annotation of commercially available human genome-wide siRNA (three human, genome-wide) libraries with different NCBI reference sequences (RefSeq) were collected in a database. On-target analysis calculations were performed using a dedicated design/evaluation pipeline to quantitatively assess the specificity of the constructs. Interactive network visualization allows the inspection of the off-target network between an siRNA and its target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3FE0A9-D84D-4D5D-9DA8-7191CCD669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Overview of RNAiAtlas database content. The re-annotation of commercially available human genome-wide siRNA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530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Overview of RNAiAtlas database content. The re-annotation of commercially available human genome-wide siRNA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2024-05-19T18:23:47Z</dcterms:modified>
</cp:coreProperties>
</file>