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B00EFF-0C3B-4679-90E7-BA04BFBFB9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19FD1-4606-40E2-B9AE-073E253D44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automatic reasoning with Protégé. Asserted axioms are shown in uncolored lines and inferred axioms are highlighted in yellow. Following automatic reasoning, SFRP-WNT heterodimer association is classified as subclass of the ‘protein complex formation’ (a*) and ‘reaction involved in WNT signaling pathway’ classes (b*), thus it inherits the component_process_of ‘WNT_signaling pathway’ property (b**).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 All rights reserved. For permissions, please e-mail: journals.permissions@oup.comThis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38B1D-AF0F-42BD-9637-21DAB8852E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Example of automatic reasoning with Protégé. Asserted axioms are shown in uncolored lines and inferred axioms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390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Example of automatic reasoning with Protégé. Asserted axioms are shown in uncolored lines and inferred axioms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2024-05-19T15:14:45Z</dcterms:modified>
</cp:coreProperties>
</file>