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EC478-DBD0-4F1B-8105-DD63D17193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7CC11-063C-4A16-AAA4-7DA951F86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GBIF dataset page for the Manual of Alien Plants Belgium. Letters A-H refer to the different aspects of FAIR data, see text for further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56D34-0261-481E-A0C1-2E4170D1A8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suggested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56D34-0261-481E-A0C1-2E4170D1A8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GitHub repository of the Manual of Alien Plants Belgium.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56D34-0261-481E-A0C1-2E4170D1A8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 of the GBIF dataset page for the Manual of Alien Plants Belgium. Letters A-H refer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515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overview of the suggested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93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Structure of the GitHub repository of the Manual of Alien Plants Belgium.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5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3. Screenshot of the GBIF dataset page for the Manual of Alien Plants Belgium. Letters A-H refer to the ...</vt:lpstr>
      <vt:lpstr>Figure 1. Schematic overview of the suggested workflow.
</vt:lpstr>
      <vt:lpstr>Structure of the GitHub repository of the Manual of Alien Plants Belgium.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2024-05-19T17:55:39Z</dcterms:modified>
</cp:coreProperties>
</file>