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8FE3A4-99FF-47DA-940D-1E6401E416A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714E3D-E869-497B-9DEA-1D94AAE2636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Case study (PDB: 5AXW): ProNet DB shows comprehensive information of the protein structure surface fingerprints as well as the protein–RNA binding landscape. On the left panel: Iface region is consistent with the nucleic acid-binding sites, and electron donor region is located at non-binding sites. On the right panel: The RNA-binding landscape shows the RNA-binding sites located at the inner region.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05485A-42C1-4F27-A68A-B9C5B0EC35C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Case study (PDB: 5AXW): ProNet DB shows comprehensive information of the protein structure surface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30400" y="1371600"/>
            <a:ext cx="528031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Case study (PDB: 5AXW): ProNet DB shows comprehensive information of the protein structure surface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2024-05-19T20:29:29Z</dcterms:modified>
</cp:coreProperties>
</file>