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07B60F-E46A-43C2-A4F6-424B56733E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4FB71B-2EC2-4107-A3B2-F8EDFB7232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the Gliome database. (A) Data mining step to obtain the glia secretome information. The obtained protein names are converted into UniProt ID. (B) Information is entered according to the database format so that users can browse various types of information. At this step, various external databases were used alongside ours. (C) A diagram of navigation at the Gliome database. The protein identifiers of any types were converted into official gene name/UniProt 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792224-A74F-4D56-B3B3-8B72DFAA06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baaa057, </a:t>
            </a:r>
            <a:r>
              <a:rPr lang="en-US" altLang="en-US" sz="1000">
                <a:solidFill>
                  <a:srgbClr val="333333"/>
                </a:solidFill>
                <a:hlinkClick r:id="rId3"/>
              </a:rPr>
              <a:t>https://doi.org/10.1093/database/baaa057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the Gliome database. (A) Data mining step to obtain the glia secretome information. The obtained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672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Overview of the Gliome database. (A) Data mining step to obtain the glia secretome information. The obtained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2024-05-19T13:57:57Z</dcterms:modified>
</cp:coreProperties>
</file>