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81EE81-D3AA-4A7B-A494-ABD79E0028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1BFA59-2955-4FBC-98A5-6AB3ED2BE0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Articles and gene annotation. (a) The increasing trend in the number of ferroptosis articles in PubMed. (b) Intersection of three annotation data sets of genes.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10C786-EC85-49A3-BF7F-65DF6BAEF4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Articles and gene annotation. (a) The increasing trend in the number of ferroptosis articles in PubMed.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780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Articles and gene annotation. (a) The increasing trend in the number of ferroptosis articles in PubMed.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2024-05-19T18:29:43Z</dcterms:modified>
</cp:coreProperties>
</file>