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90071D-4CAC-41B9-9F8E-969A2CB6E8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57F593-9302-443A-B023-3C2EBAE3AB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BIMS interface where users can create input files for the Field Book App.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78CD1C-BE3C-49A1-8EE5-F45A902656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16. </a:t>
            </a:r>
            <a:r>
              <a:rPr lang="en-US" altLang="en-US" b="0"/>
              <a:t>BIMS interface where users can create input files for the Field Book App.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819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16. BIMS interface where users can create input files for the Field Book App.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2024-05-21T14:55:00Z</dcterms:modified>
</cp:coreProperties>
</file>