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DE0176-AA51-4348-A021-7F45174CDD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5F10A2-CDAF-43F1-9EFA-718AFE4A20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flowchart of T-HOD construction.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EE6C4D-6F5B-4D2A-8054-53AB9400D3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bas061,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The flowchart of T-HOD construction.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61723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The flowchart of T-HOD construction.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2024-05-19T19:27:12Z</dcterms:modified>
</cp:coreProperties>
</file>