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E9116-75E8-4091-90C0-5BA3AFA60D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02C0C6-79A6-4842-8095-A85A3A6BF0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shows the process of application of CancerLivER in the prioritisation of GPC3 as a diagnostic biomarker and as a drug target for HCC.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D2359-EC78-4ED2-9860-3A632A0F19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workflow shows the process of application of CancerLivER in the prioritisation of GPC3 as a diagnostic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12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The workflow shows the process of application of CancerLivER in the prioritisation of GPC3 as a diagnostic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2024-05-19T21:35:14Z</dcterms:modified>
</cp:coreProperties>
</file>