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57569A-CC21-4288-86BF-0FB3450C9A2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BDFCFB-EB9B-4398-8877-EE6B25C3078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Visual abstract of the current study. Panel (A): Kinetic data scraped from BRENDA, PDB, PubChem and Swiss-Prot, each focused on separate sections of metabolism. Panel (B): Redundancy in compounds and reactions is filtered. Panel (C): Standard representation of multi-source data in hierarchical ontologies. Panel (D): The KinMod database enables extracting statistics of within- and cross-species relationships. (Example 1) 59% of enzymes in Escherichia coli have at least one known regulator, an example of the within-species relationship. (Example) 55.5% of organisms have at least one established reaction and regulator, an instance of the cross-species relationship.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9BE085-3994-4758-86A3-9801BB41E29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Data overview of the KinMod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9BE085-3994-4758-86A3-9801BB41E29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Classification of organisms based on their number of proteins (x-axis) and regulators (y-axis) into three classes (brown, yellow and black). The brown class represents intensively studied organisms with more than 10K regulators and 1K proteins, whereas the black category denotes moderately researched models with less than 2K effectors and 500 proteins.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9BE085-3994-4758-86A3-9801BB41E29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Visualization of seven EC classes based on the number of regulators interacting with each EC number and the number of specific organisms that inherit them in metabolism. EC(1) represents the highest number of regulated enzymes among the seven categories.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9BE085-3994-4758-86A3-9801BB41E29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Visualization of compound categories, inhibitors, activators and molecules that are both inhibitors and activators, based on the number of interacting enzymes and their molecular weight.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9BE085-3994-4758-86A3-9801BB41E292}"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 heatmap of EC 1.14.18.1 ${{\rm{K}}_{\rm{I}}}$ values of regulator molecules (x-axis) seen in particular organisms (y-axis). As the distribution of ${{\rm{K}}_{\rm{I}}}$ is highly skewed, data is visualized in two heatmaps (the first heatmap presents a heatmap of values less than 0.5 and the second figure represents a heatmap of parameters greater than 0.5). Lower values of ${{\rm{K}}_{\rm{I}}}$ parameters are associated with higher inhibition effects.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9BE085-3994-4758-86A3-9801BB41E292}"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A heatmap of ${{\rm{K}}_{\rm{M}}}$ values for all the reactions catalysed by 1.14.18.1 (x-axis) seen in particular organisms (y-axis).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9BE085-3994-4758-86A3-9801BB41E292}"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A cluster map of a random sample of 174 models based on their similarity in functional metabolism. Red box A contains species belonging to Magnoliopsida (flowering plants) class. Box B include species of class Mammalia and Actinopteri.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9BE085-3994-4758-86A3-9801BB41E292}"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8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8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8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081"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c081"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c081"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ac081"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database/baac081" TargetMode="External" /><Relationship Id="rId4" Type="http://schemas.openxmlformats.org/officeDocument/2006/relationships/image" Target="../media/image1.png" /><Relationship Id="rId5" Type="http://schemas.openxmlformats.org/officeDocument/2006/relationships/image" Target="../media/image9.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baac081, </a:t>
            </a:r>
            <a:r>
              <a:rPr lang="en-US" altLang="en-US" sz="1000">
                <a:solidFill>
                  <a:srgbClr val="333333"/>
                </a:solidFill>
                <a:hlinkClick r:id="rId3"/>
              </a:rPr>
              <a:t>https://doi.org/10.1093/database/baac081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Visual abstract of the current study. Panel (A): Kinetic data scraped from BRENDA, PDB, PubChem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4466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baac081, </a:t>
            </a:r>
            <a:r>
              <a:rPr lang="en-US" altLang="en-US" sz="1000">
                <a:solidFill>
                  <a:srgbClr val="333333"/>
                </a:solidFill>
                <a:hlinkClick r:id="rId3"/>
              </a:rPr>
              <a:t>https://doi.org/10.1093/database/baac081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Data overview of the KinMod database.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6026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baac081, </a:t>
            </a:r>
            <a:r>
              <a:rPr lang="en-US" altLang="en-US" sz="1000">
                <a:solidFill>
                  <a:srgbClr val="333333"/>
                </a:solidFill>
                <a:hlinkClick r:id="rId3"/>
              </a:rPr>
              <a:t>https://doi.org/10.1093/database/baac081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Classification of organisms based on their number of proteins (x-axis) and regulators (y-axis) into three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09451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baac081, </a:t>
            </a:r>
            <a:r>
              <a:rPr lang="en-US" altLang="en-US" sz="1000">
                <a:solidFill>
                  <a:srgbClr val="333333"/>
                </a:solidFill>
                <a:hlinkClick r:id="rId3"/>
              </a:rPr>
              <a:t>https://doi.org/10.1093/database/baac081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Visualization of seven EC classes based on the number of regulators interacting with each EC number and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29865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baac081, </a:t>
            </a:r>
            <a:r>
              <a:rPr lang="en-US" altLang="en-US" sz="1000">
                <a:solidFill>
                  <a:srgbClr val="333333"/>
                </a:solidFill>
                <a:hlinkClick r:id="rId3"/>
              </a:rPr>
              <a:t>https://doi.org/10.1093/database/baac081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Visualization of compound categories, inhibitors, activators and molecules that are both inhibitors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08937"/>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baac081, </a:t>
            </a:r>
            <a:r>
              <a:rPr lang="en-US" altLang="en-US" sz="1000">
                <a:solidFill>
                  <a:srgbClr val="333333"/>
                </a:solidFill>
                <a:hlinkClick r:id="rId3"/>
              </a:rPr>
              <a:t>https://doi.org/10.1093/database/baac081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 heatmap of EC 1.14.18.1 ${{\rm{K}}_{\rm{I}}}$ values of regulator molecules (x-axis) seen in particular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26333"/>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baac081, </a:t>
            </a:r>
            <a:r>
              <a:rPr lang="en-US" altLang="en-US" sz="1000">
                <a:solidFill>
                  <a:srgbClr val="333333"/>
                </a:solidFill>
                <a:hlinkClick r:id="rId3"/>
              </a:rPr>
              <a:t>https://doi.org/10.1093/database/baac081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 heatmap of ${{\rm{K}}_{\rm{M}}}$ values for all the reactions catalysed by 1.14.18.1 (x-axis) seen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51100" y="1371600"/>
            <a:ext cx="4231994"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baac081, </a:t>
            </a:r>
            <a:r>
              <a:rPr lang="en-US" altLang="en-US" sz="1000">
                <a:solidFill>
                  <a:srgbClr val="333333"/>
                </a:solidFill>
                <a:hlinkClick r:id="rId3"/>
              </a:rPr>
              <a:t>https://doi.org/10.1093/database/baac081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A cluster map of a random sample of 174 models based on their similarity in functional metabolism. Red box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44800" y="1371600"/>
            <a:ext cx="345379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Visual abstract of the current study. Panel (A): Kinetic data scraped from BRENDA, PDB, PubChem and ...</vt:lpstr>
      <vt:lpstr>Figure 2. Data overview of the KinMod database.
</vt:lpstr>
      <vt:lpstr>Figure 3. Classification of organisms based on their number of proteins (x-axis) and regulators (y-axis) into three ...</vt:lpstr>
      <vt:lpstr>Figure 4. Visualization of seven EC classes based on the number of regulators interacting with each EC number and the ...</vt:lpstr>
      <vt:lpstr>Figure 5. Visualization of compound categories, inhibitors, activators and molecules that are both inhibitors and ...</vt:lpstr>
      <vt:lpstr>Figure 6. A heatmap of EC 1.14.18.1 ${{\rm{K}}_{\rm{I}}}$ values of regulator molecules (x-axis) seen in particular ...</vt:lpstr>
      <vt:lpstr>Figure 7. A heatmap of ${{\rm{K}}_{\rm{M}}}$ values for all the reactions catalysed by 1.14.18.1 (x-axis) seen in ...</vt:lpstr>
      <vt:lpstr>Figure 8. A cluster map of a random sample of 174 models based on their similarity in functional metabolism. Red box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2024-04-27T14:11:56Z</dcterms:modified>
</cp:coreProperties>
</file>