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AAA99-F8B9-412E-8810-2573960D70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38ADD-3F80-49D5-B161-215BD5A7B0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baseline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C54F2-8DE2-49D3-814D-2B29246A34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An example of the baseline features.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82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An example of the baseline features.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2024-05-20T05:37:53Z</dcterms:modified>
</cp:coreProperties>
</file>