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02054-50B4-4DFB-BFD8-BC78D2722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E2805-7416-4EA5-AB18-360F1129D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summary statistics of number of subjects for two variables (gender and history of neuropathy) in the EDIC Study in the single study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8A5B3-F768-4DBB-B0AB-9402DE34F7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Screenshot showing summary statistics of number of subjects for two variables (gender and history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Screenshot showing summary statistics of number of subjects for two variables (gender and history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2024-05-15T05:50:24Z</dcterms:modified>
</cp:coreProperties>
</file>