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2E414-5F6C-454D-AC8E-3894C5B6C7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56DBF8-CDA4-445D-880B-9771B8F0A4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Post-submission processing steps performed at NLM/NCBI to evaluate, annotate and prepare SARS-CoV-2 sequence data for public release to the GenBank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0EB4E5-823F-450E-A482-6FEE356D0A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Post-submission processing steps performed at NLM/NCBI to evaluate, annotate and prepare SARS-CoV-2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94100" y="1371600"/>
            <a:ext cx="19660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Post-submission processing steps performed at NLM/NCBI to evaluate, annotate and prepare SARS-CoV-2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2024-04-29T15:55:55Z</dcterms:modified>
</cp:coreProperties>
</file>