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B4177-1BC8-4843-BA96-DFD5223886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BB8C1-11D4-412E-B297-2323B87BA3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Positions table of a Marker page showing the link to MapViewer.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88406-1273-4924-BA7B-A82B9EBA52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Map Positions table of a Marker page showing the link to MapViewer.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1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Map Positions table of a Marker page showing the link to MapViewer.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2024-05-16T16:45:05Z</dcterms:modified>
</cp:coreProperties>
</file>