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E2F48E4-A21B-4A4D-BAC9-8B531E2BB08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B6E3FB-72EC-41CB-A94C-B3B4F9FD3B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27839B-33EA-4B3B-AC01-440584275C7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4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https://doi.org/10.1093/database/baaa043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2024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2024-05-19T15:41:08Z</dcterms:modified>
</cp:coreProperties>
</file>