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C28156-0238-4284-9E19-875F1469BE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454BB1-6787-49D3-8576-C8E05D13E6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OntoMate system architecture. The basic system consists of data collection, article database, information extraction and information retrieval (indexing and user interface). User interface can be adapted for different applications.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F57B22-5503-4EB8-A150-F18838ECAD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1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bau129,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OntoMate system architecture. The basic system consists of data collection, article database, information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392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OntoMate system architecture. The basic system consists of data collection, article database, information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2024-05-13T12:33:48Z</dcterms:modified>
</cp:coreProperties>
</file>