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D1E47-5456-487D-BEE8-B21FD90C60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DC727-82E8-4CAD-854C-748726D89B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Threshold PCC value selection.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3187C-2FF9-468F-934C-329EDBFF6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Threshold PCC value selection.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60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Threshold PCC value selection.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2024-05-19T19:26:38Z</dcterms:modified>
</cp:coreProperties>
</file>