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33515-216D-4DE5-94F9-97619C75C8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62A429-FF16-4635-A230-7A6894F6E8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Structures of pembrolizumab (PDB 5DK3) after 100 ns at 310 K (a), 311 K (b), 312 K (c) and 313 K (d). Hinge regions are indicated by arrows.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713DBF-368A-486D-8451-1D6345E9E9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Structures of pembrolizumab (PDB 5DK3) after 100 ns at 310 K (a), 311 K (b), 312 K (c) and 313 K (d). Hinge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78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Structures of pembrolizumab (PDB 5DK3) after 100 ns at 310 K (a), 311 K (b), 312 K (c) and 313 K (d). Hinge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2024-05-20T01:08:02Z</dcterms:modified>
</cp:coreProperties>
</file>