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DCB04-C3BD-485E-B118-18A32D14B9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EA9F4-B6D6-473A-B543-14AA40270F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M3Cs approaches, domains and aims.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9226D-3C65-49B0-8E8C-F3C2B1CD9B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M3Cs approaches, domains and aims.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021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M3Cs approaches, domains and aims.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2024-05-06T11:51:33Z</dcterms:modified>
</cp:coreProperties>
</file>