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4718AC-EC72-4E1F-BD25-C16DE90010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EFA546-2BA5-4A36-90BC-2E85EBE2D3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Genotypic Data Model. The entity–relationship diagram describes the relevant sections of the Chado schema for storage of genotypic data. The genotype_call table (highlighted in orange) is a backward-compatible enhancement to the Chado schema, whereas all the supporting tables match the generic Chado specification. The genotype_call table gathers together all the metadata for a genotypic data point into a single record through the use of foreign keys.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B53707-0B40-4CC0-AD4A-DB97A0C9AF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Genotypic Data Model. The entity–relationship diagram describes the relevant sections of the Chado schema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24100" y="1371600"/>
            <a:ext cx="44936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Genotypic Data Model. The entity–relationship diagram describes the relevant sections of the Chado schema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2024-05-19T17:13:25Z</dcterms:modified>
</cp:coreProperties>
</file>