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94DEA-2D29-4965-88ED-C7FF57F2D6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641A4-69D6-42BC-85F3-EA5B8C5049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miR156a-related circRNA–miRNA–mRNA network. The output contains two independent subnetworks of the miRNAs, ath-miRNA156a-5p and ath-miRNA156a-3p, by a fuzzy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F8C77-540B-4C04-826D-137740297A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Visualization of miR156a-related circRNA–miRNA–mRNA network. The output contains two independent subnetworks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302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Visualization of miR156a-related circRNA–miRNA–mRNA network. The output contains two independent subnetworks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2024-05-18T09:24:12Z</dcterms:modified>
</cp:coreProperties>
</file>