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8B7001-3119-4C18-B2AA-5B3C5E8CD4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9FA80E-0ADB-476F-B6C2-797460ECE2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Sample transcript models with supporting evidence for untranslated regions (UTRs). This figure shows sample transcript models from HAVANA (yellow) and Ensembl (red) aligned with supporting evidence from cDNAs (green), ESTs (purple) and proteins (orange). Darker colors in the alignments correspond with exons. Unfilled boxes at the ends of the transcripts represent UTRs. Support for the UTRs comes from the aligned cDNAs and ESTs but not from the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D761C8-7494-4BA4-92EB-F3FE4D1687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9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baw093, </a:t>
            </a:r>
            <a:r>
              <a:rPr lang="en-US" altLang="en-US" sz="1000">
                <a:solidFill>
                  <a:srgbClr val="333333"/>
                </a:solidFill>
                <a:hlinkClick r:id="rId3"/>
              </a:rPr>
              <a:t>https://doi.org/10.1093/database/baw093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Sample transcript models with supporting evidence for untranslated regions (UTRs). This figure shows sample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3832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Sample transcript models with supporting evidence for untranslated regions (UTRs). This figure shows sample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2024-05-09T21:14:35Z</dcterms:modified>
</cp:coreProperties>
</file>