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8F665E-D44A-43BF-BC67-FC49820B09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3CC10-50C3-40D2-A8A9-0D291FACAB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3C09F-CEA6-496C-95F8-BEEE6605A7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2024-05-17T10:05:33Z</dcterms:modified>
</cp:coreProperties>
</file>