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3CEA6-87AA-4FC8-BEF5-723B661393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6186D-D357-4DC3-9016-88180E5B02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CB1E00-5594-4062-88DB-86CB0FB732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2024-05-19T12:56:49Z</dcterms:modified>
</cp:coreProperties>
</file>