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1A72CB-546F-4B44-8A5E-E5580337E7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8E86D-14F3-4201-97AE-C4601471DF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PPI extraction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A4C61D-C1DD-4EDC-9394-600EEDDC37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the PPI extraction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250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Overview of the PPI extraction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2024-05-19T21:06:58Z</dcterms:modified>
</cp:coreProperties>
</file>