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10CEEC-B012-4E30-A7F7-A4C263002E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EA04C-11EF-42F6-B7DB-81C01DFB2BD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metabolite identification based on database comparisons and specific fragmentation patterns in MMHub. Molecular feature m0375 (A) was identified as D-pantothenic acid by comparison with MassBank (B). Two molecular features (m1903 and m1963) were annotated as kaempferol 3-O-rutinoside (C) and rutin (D) based on flavonoid-specific fragmentation patterns. Identities of three metabolites shown in this figure were confirmed by comparison with authentic standards.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E518E9-7BA3-4594-B014-B079BC0B07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Examples of metabolite identification based on database comparisons and specific fragmentation patterns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3677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Examples of metabolite identification based on database comparisons and specific fragmentation patterns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2024-05-19T13:11:39Z</dcterms:modified>
</cp:coreProperties>
</file>