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16C0B7-99D9-4EB3-8DBF-858E1CA98E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A3AAE2-451D-4052-AF3F-3B79D14E09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Tripal MegaSearch Administration page that supports configuration of various settings.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678BAF-8833-44FC-BCDE-0F4FDE79A3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Tripal MegaSearch Administration page that supports configuration of various settings.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37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Tripal MegaSearch Administration page that supports configuration of various settings.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2024-05-16T15:44:44Z</dcterms:modified>
</cp:coreProperties>
</file>