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96F24-16F3-47F8-8C5D-D8B200D4D8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0A69E-D688-407B-A014-8FFB3761E4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and function of the ConoMode webserver.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DBBB0-A36D-438F-A48A-50041F12E0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ConoMode website. (a) Interface of the ConoMode database. (b) Detailed page of Vc1.1-α9α9.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DBBB0-A36D-438F-A48A-50041F12E0C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Structure and function of the ConoMode webserver.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03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ConoMode website. (a) Interface of the ConoMode database. (b) Detailed page of Vc1.1-α9α9.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Structure and function of the ConoMode webserver.
</vt:lpstr>
      <vt:lpstr>Figure 2. Screenshot of ConoMode website. (a) Interface of the ConoMode database. (b) Detailed page of Vc1.1-α9α9.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2024-05-19T18:51:55Z</dcterms:modified>
</cp:coreProperties>
</file>