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FBE79-E30C-4D5F-AE59-2867D710B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4E734-581B-4792-92D8-BA06FFFCFF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scBrainMap database homepage. (A) The navigation bar. (B) Live search box. (C) Database introduction. (D) Statistical plot for each species and (E) brain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5D8D8-7664-42CE-BA87-F91702FBB0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scBrainMap database homepage. (A) The navigation bar. (B) Live search box. (C)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0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scBrainMap database homepage. (A) The navigation bar. (B) Live search box. (C)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2024-05-02T12:59:59Z</dcterms:modified>
</cp:coreProperties>
</file>