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C428E8-4B4E-4C4E-BBE5-5C6012D29B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59A92-462F-46BE-83E3-B4D0047B6B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Chemical component annotation. Processing steps are labeled as described in this article. Compared with the previous method of chemical component processing, the CCA Tool automates and integrates most of the steps, including ‘batch’ functionalities that process multiple components at the same time. The CCA Tool is also fully integrated with the D&amp;A system, whereas the previous pipeline was completely separate from the other annotation processes and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97F76-0AB0-4782-8C35-8D0CF97350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9"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bat079, </a:t>
            </a:r>
            <a:r>
              <a:rPr lang="en-US" altLang="en-US" sz="1000">
                <a:solidFill>
                  <a:srgbClr val="333333"/>
                </a:solidFill>
                <a:hlinkClick r:id="rId3"/>
              </a:rPr>
              <a:t>https://doi.org/10.1093/database/bat079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Chemical component annotation. Processing steps are labeled as described in this article. Compared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6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Chemical component annotation. Processing steps are labeled as described in this article. Compared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2024-05-17T10:05:40Z</dcterms:modified>
</cp:coreProperties>
</file>