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C23026-BF0B-4DF2-BEFA-7FD7155E04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744B18-D944-4761-8518-2570F3B77B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 depicting the overall online questionnaire responses obtained. Fifty-one percent of responses originated from European countries, 38% from the USA, 3% from Japan and finally 4% each from Canada and Australia.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7CBC27-9654-4477-B800-1E8458C85F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Pie chart depicting the overall online questionnaire responses obtained. Fifty-one percent of responses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089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Pie chart depicting the overall online questionnaire responses obtained. Fifty-one percent of responses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2024-05-14T11:41:54Z</dcterms:modified>
</cp:coreProperties>
</file>