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CFFF63-E639-469A-B7C5-7556A3A7C8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3A987-D360-44CC-B4B7-2FDD814E02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frequent semantic tags from the FoodOn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875F4-BE73-4CC5-9A54-F81F6384E6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Ten most frequent semantic tags from the FoodOn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1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Ten most frequent semantic tags from the FoodOn ontology.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2024-05-06T12:20:53Z</dcterms:modified>
</cp:coreProperties>
</file>