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ED49C-EDBF-4785-8774-2465ECF5BE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4DFAF-FFE6-4273-A60E-09AA5DD128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Webpages of KAIKObase. Top left: the homepage of KAIKObase, where genetic maps, keyword and sequence search, lists of curated genes, as well as the link to the genome browser, are available; bottom left: genetic map with markers and BAC sequences; right: the page of genome browser with an example of predicted, curated and transcribed sequences from fibroin heavy chain.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C8275-9BE6-4854-85C4-F3C459ED4C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Webpages of KAIKObase. Top left: the homepage of KAIKObase, where genetic maps, keyword and sequence search,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Webpages of KAIKObase. Top left: the homepage of KAIKObase, where genetic maps, keyword and sequence search,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2024-05-19T15:40:31Z</dcterms:modified>
</cp:coreProperties>
</file>