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5F8F62-09B4-42D2-9849-4052541F7E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F4CFA-B33B-4078-BD89-84BF03A912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Reasons for discordance between curator-based predictions and published evidence.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34E163-63B3-48E2-8506-09C56DA773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Reasons for discordance between curator-based predictions and published evidence.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67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Reasons for discordance between curator-based predictions and published evidence.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2024-05-17T04:04:35Z</dcterms:modified>
</cp:coreProperties>
</file>