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8EBFE6-F730-4EC9-B7D7-DF9E2052BC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79575E-C0AF-4BA2-AD3F-22D4E58EEB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of macromolecular complex data object. Data for macromolecular complexes were expertly collected and curated from published literature. Each box represents a data type stored in the database. Arrows indicate how data is related to the complex object.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DA9367-16A7-4880-99F2-2C365F847F1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of macromolecular complex data object. Data for macromolecular complexes were expertly collected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41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Schematic of macromolecular complex data object. Data for macromolecular complexes were expertly collected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2024-05-19T12:12:57Z</dcterms:modified>
</cp:coreProperties>
</file>