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23FAB-073F-44EB-8935-5A6DD63C00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0279C-8063-443A-BCBC-E310D2AF61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principle conformance across all active OBO Foundry ontologies in May 2021.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405D4-1C55-4A09-A436-03B04C5A05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Summary of principle conformance across all active OBO Foundry ontologies in May 2021.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1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Summary of principle conformance across all active OBO Foundry ontologies in May 2021.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2024-05-15T21:05:04Z</dcterms:modified>
</cp:coreProperties>
</file>