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921FF-540E-4D5C-831B-CB218B6164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DEE20-4725-42A9-842A-9D3E862C27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substring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6E7D5-1489-4DBD-AC09-84274115F5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Proteome search interface of substring search mode. User can search the proteome data using any one option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Proteome search interface of substring search mode. User can search the proteome data using any one option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2024-05-02T05:40:41Z</dcterms:modified>
</cp:coreProperties>
</file>