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7D68A7-F13E-44F0-8927-F70D7F9D52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7B4FD9-18C2-428C-A52B-E24E8009A4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graphical queries done to extract from the database those fragments discussed in the mesotrypsin use case, with, on the right side, a preview of the results of the queries.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B3B06F-A1AD-4510-9313-D85EDD87D4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10. </a:t>
            </a:r>
            <a:r>
              <a:rPr lang="en-US" altLang="en-US" b="0"/>
              <a:t>Screenshot of the graphical queries done to extract from the database those fragments discussed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54300" y="1371600"/>
            <a:ext cx="382587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10. Screenshot of the graphical queries done to extract from the database those fragments discussed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2024-05-19T05:03:01Z</dcterms:modified>
</cp:coreProperties>
</file>