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75D5F8-E48C-44D3-B0FF-FAECACD530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6A5052-5E17-4F11-8B19-3545D0124D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statistics in Anti-CRISPRdb v2.2. (a) Venn diagram of the predicted results from three algorithms including PaCRISPR, AcRanker and AcrCatalog; (b) Distribution of inhibitory mechanisms; (c) Distribution of Acr inhibitory activity levels.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F38135-665C-4BAF-B84E-173CDB43CF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Data statistics in Anti-CRISPRdb v2.2. (a) Venn diagram of the predicted results from three algorithms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067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Data statistics in Anti-CRISPRdb v2.2. (a) Venn diagram of the predicted results from three algorithms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2024-05-02T17:42:41Z</dcterms:modified>
</cp:coreProperties>
</file>