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EE3270A-65DC-4AE2-B099-4EB9C18FFEF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453DFA-4E55-4B6C-9757-E6B477778C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Flow chart for search engine retrieval, from query processing, to similarity calculations for individual text descriptions and folders, to ranking and highlighting of the search results.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986E2C-5A4A-4ECD-9640-21A9A448BF5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1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bar012,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Flow chart for search engine retrieval, from query processing, to similarity calculations for individual text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44543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Flow chart for search engine retrieval, from query processing, to similarity calculations for individual text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2024-05-17T02:28:09Z</dcterms:modified>
</cp:coreProperties>
</file>