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82293FB-A078-4048-A898-8246D657762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506FC2B-7B82-40AB-989E-A455AC0847C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Global workflow for annotating NCBI BioProject transcriptome data.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Collage of the content view for the BioProject and transcript pages. (a) BioProject summary page, (b) transcript list page, (c) description and cross-referenced blocks, and (d) alignment view.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Basic Local Alignment Search Tool summary popup.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Cross-referenced Gene Ontology and Enzyme Commission lists (a and c) and full descriptions (b and 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Statistics graphs for Gene Ontology namespace.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Backend database schema developed to store multiple BioProjects.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US Government employees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19674-3CAE-48ED-A580-E6A0AECB7A5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x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Global workflow for annotating NCBI BioProject transcriptome data.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011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Collage of the content view for the BioProject and transcript pages. (a) BioProject summary page,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639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Basic Local Alignment Search Tool summary popup.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113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Cross-referenced Gene Ontology and Enzyme Commission lists (a and c) and full descriptions (b and d).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324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Statistics graphs for Gene Ontology namespace.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08200" y="1371600"/>
            <a:ext cx="49373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Backend database schema developed to store multiple BioProjects.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7917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Global workflow for annotating NCBI BioProject transcriptome data.
</vt:lpstr>
      <vt:lpstr>Figure 2. Collage of the content view for the BioProject and transcript pages. (a) BioProject summary page, (b) ...</vt:lpstr>
      <vt:lpstr>Figure 3. Basic Local Alignment Search Tool summary popup.
</vt:lpstr>
      <vt:lpstr>Figure 4. Cross-referenced Gene Ontology and Enzyme Commission lists (a and c) and full descriptions (b and d).
</vt:lpstr>
      <vt:lpstr>Figure 5. Statistics graphs for Gene Ontology namespace.
</vt:lpstr>
      <vt:lpstr>Figure 6. Backend database schema developed to store multiple BioProjects.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2024-05-20T02:32:43Z</dcterms:modified>
</cp:coreProperties>
</file>