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3CCE65-7731-4005-9771-949866B53B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66C92-5EA4-4803-AD1D-6D444A18BD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Lentil Genotype Matrix functionality provided by ND Genotypes module. This screenshot shows the listing of polymorphic genotypic data for CDC Gold AGL and CDC Impower AGL restricted to LcChr2:3346700..5720700. This pre-filtered view can be accessed at https://knowpulse.usask.ca/AGL-Lc1.2-Matrix-Example. Alternatively, the user can access the genotype matrix tool and enter the filter criteria as shown in the screenshot starting with the germplasm names.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F047CF-B9E1-4F76-9057-A2285EC008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Lentil Genotype Matrix functionality provided by ND Genotypes module. This screenshot shows the listing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51200" y="1371600"/>
            <a:ext cx="26429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Lentil Genotype Matrix functionality provided by ND Genotypes module. This screenshot shows the listing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2024-05-19T17:38:08Z</dcterms:modified>
</cp:coreProperties>
</file>