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68797-4B3D-4AE3-8FD6-E5B9AE9B77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D2EFFE-2108-4B25-BC86-BB988A900E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Homologous search in Wnt signaling. (A) Search homologous events of ‘Binding of Wnt, Frizzled and Arrow/LRP5/6 (Canonical)’ in Wnt signaling. (B) List of homologous events and its diagrams. (C) Homologous events in C.elegans, D.melanogaster, X.laevis and Mammalia can be pasted on same canvas for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7F36C-B836-48C9-8E5F-7F7B815F0A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Homologous search in Wnt signaling. (A) Search homologous events of ‘Binding of Wnt, Frizzled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316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Homologous search in Wnt signaling. (A) Search homologous events of ‘Binding of Wnt, Frizzled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2024-05-06T12:25:54Z</dcterms:modified>
</cp:coreProperties>
</file>