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71EDF3-6E19-4A0D-B2F9-574700331C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93CC16-ADB3-4E59-B664-98294AC0EF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Average number of documents curated by curators in 1 h through assited curation using BELIEF Dashboard and through manual curation. The documents with BEL syntax errors are shown here as invalid. The curators are ordered according to their experience of BEL curation.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All rights reserved. For permissions, please e-mail: journals.permissions@oup.com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B55DDF-FCFA-499C-944E-2BB40CAD8E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baw136, </a:t>
            </a:r>
            <a:r>
              <a:rPr lang="en-US" altLang="en-US" sz="1000">
                <a:solidFill>
                  <a:srgbClr val="333333"/>
                </a:solidFill>
                <a:hlinkClick r:id="rId3"/>
              </a:rPr>
              <a:t>https://doi.org/10.1093/database/baw136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Average number of documents curated by curators in 1 h through assited curation using BELIEF Dashboard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00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Average number of documents curated by curators in 1 h through assited curation using BELIEF Dashboard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2024-05-18T21:15:02Z</dcterms:modified>
</cp:coreProperties>
</file>